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71" r:id="rId2"/>
    <p:sldId id="272" r:id="rId3"/>
    <p:sldId id="273" r:id="rId4"/>
    <p:sldId id="274" r:id="rId5"/>
    <p:sldId id="270" r:id="rId6"/>
    <p:sldId id="275" r:id="rId7"/>
    <p:sldId id="276" r:id="rId8"/>
  </p:sldIdLst>
  <p:sldSz cx="18288000" cy="10287000"/>
  <p:notesSz cx="6858000" cy="9144000"/>
  <p:embeddedFontLst>
    <p:embeddedFont>
      <p:font typeface="Calibri" panose="020F0502020204030204" pitchFamily="34" charset="0"/>
      <p:regular r:id="rId9"/>
      <p:bold r:id="rId10"/>
      <p:italic r:id="rId11"/>
      <p:boldItalic r:id="rId12"/>
    </p:embeddedFont>
    <p:embeddedFont>
      <p:font typeface="Cambria" panose="02040503050406030204" pitchFamily="18" charset="0"/>
      <p:regular r:id="rId13"/>
      <p:bold r:id="rId14"/>
      <p:italic r:id="rId15"/>
      <p:boldItalic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A68"/>
    <a:srgbClr val="FF4E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0" d="100"/>
          <a:sy n="70" d="100"/>
        </p:scale>
        <p:origin x="774" y="1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5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8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10" Type="http://schemas.openxmlformats.org/officeDocument/2006/relationships/font" Target="fonts/font2.fntdata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jpe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11" Type="http://schemas.openxmlformats.org/officeDocument/2006/relationships/image" Target="../media/image11.png"/><Relationship Id="rId5" Type="http://schemas.openxmlformats.org/officeDocument/2006/relationships/image" Target="../media/image23.sv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11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12" Type="http://schemas.openxmlformats.org/officeDocument/2006/relationships/image" Target="../media/image37.png"/><Relationship Id="rId2" Type="http://schemas.openxmlformats.org/officeDocument/2006/relationships/image" Target="../media/image29.png"/><Relationship Id="rId16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11" Type="http://schemas.openxmlformats.org/officeDocument/2006/relationships/image" Target="../media/image36.svg"/><Relationship Id="rId5" Type="http://schemas.openxmlformats.org/officeDocument/2006/relationships/image" Target="../media/image32.png"/><Relationship Id="rId15" Type="http://schemas.openxmlformats.org/officeDocument/2006/relationships/image" Target="../media/image39.png"/><Relationship Id="rId10" Type="http://schemas.openxmlformats.org/officeDocument/2006/relationships/image" Target="../media/image35.png"/><Relationship Id="rId4" Type="http://schemas.openxmlformats.org/officeDocument/2006/relationships/image" Target="../media/image31.png"/><Relationship Id="rId9" Type="http://schemas.openxmlformats.org/officeDocument/2006/relationships/image" Target="../media/image10.png"/><Relationship Id="rId14" Type="http://schemas.openxmlformats.org/officeDocument/2006/relationships/image" Target="../media/image3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42.png"/><Relationship Id="rId7" Type="http://schemas.openxmlformats.org/officeDocument/2006/relationships/image" Target="../media/image45.svg"/><Relationship Id="rId12" Type="http://schemas.openxmlformats.org/officeDocument/2006/relationships/image" Target="../media/image3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11" Type="http://schemas.openxmlformats.org/officeDocument/2006/relationships/image" Target="../media/image48.png"/><Relationship Id="rId5" Type="http://schemas.openxmlformats.org/officeDocument/2006/relationships/image" Target="../media/image11.png"/><Relationship Id="rId10" Type="http://schemas.openxmlformats.org/officeDocument/2006/relationships/image" Target="../media/image47.svg"/><Relationship Id="rId4" Type="http://schemas.openxmlformats.org/officeDocument/2006/relationships/image" Target="../media/image43.svg"/><Relationship Id="rId9" Type="http://schemas.openxmlformats.org/officeDocument/2006/relationships/image" Target="../media/image4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6.png"/><Relationship Id="rId7" Type="http://schemas.openxmlformats.org/officeDocument/2006/relationships/image" Target="../media/image4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svg"/><Relationship Id="rId5" Type="http://schemas.openxmlformats.org/officeDocument/2006/relationships/image" Target="../media/image44.png"/><Relationship Id="rId4" Type="http://schemas.openxmlformats.org/officeDocument/2006/relationships/image" Target="../media/image27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42.png"/><Relationship Id="rId7" Type="http://schemas.openxmlformats.org/officeDocument/2006/relationships/image" Target="../media/image45.svg"/><Relationship Id="rId12" Type="http://schemas.openxmlformats.org/officeDocument/2006/relationships/image" Target="../media/image3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11" Type="http://schemas.openxmlformats.org/officeDocument/2006/relationships/image" Target="../media/image48.png"/><Relationship Id="rId5" Type="http://schemas.openxmlformats.org/officeDocument/2006/relationships/image" Target="../media/image11.png"/><Relationship Id="rId10" Type="http://schemas.openxmlformats.org/officeDocument/2006/relationships/image" Target="../media/image47.svg"/><Relationship Id="rId4" Type="http://schemas.openxmlformats.org/officeDocument/2006/relationships/image" Target="../media/image43.svg"/><Relationship Id="rId9" Type="http://schemas.openxmlformats.org/officeDocument/2006/relationships/image" Target="../media/image4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7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820104" y="4571462"/>
            <a:ext cx="9124585" cy="2006233"/>
            <a:chOff x="0" y="2054701"/>
            <a:chExt cx="12166113" cy="2674977"/>
          </a:xfrm>
        </p:grpSpPr>
        <p:sp>
          <p:nvSpPr>
            <p:cNvPr id="3" name="TextBox 3"/>
            <p:cNvSpPr txBox="1"/>
            <p:nvPr/>
          </p:nvSpPr>
          <p:spPr>
            <a:xfrm>
              <a:off x="0" y="2054701"/>
              <a:ext cx="12166113" cy="18466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0800"/>
                </a:lnSpc>
              </a:pPr>
              <a:r>
                <a:rPr lang="en-US" sz="9000" dirty="0" err="1">
                  <a:solidFill>
                    <a:srgbClr val="373737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Polygine</a:t>
              </a:r>
              <a:endParaRPr lang="en-US" sz="9000" dirty="0">
                <a:solidFill>
                  <a:srgbClr val="373737"/>
                </a:solidFill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316395" y="4019312"/>
              <a:ext cx="9163630" cy="71036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79"/>
                </a:lnSpc>
              </a:pPr>
              <a:r>
                <a:rPr lang="en-US" sz="3199" dirty="0">
                  <a:solidFill>
                    <a:srgbClr val="373737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The Games Final Project 2022 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248535" y="1690062"/>
            <a:ext cx="7010765" cy="6906876"/>
            <a:chOff x="0" y="0"/>
            <a:chExt cx="9347687" cy="9209168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3564710" y="23500"/>
              <a:ext cx="5782978" cy="5782978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2324954" y="441919"/>
              <a:ext cx="670938" cy="670938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1633144" y="3545131"/>
              <a:ext cx="5194421" cy="5194421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5516036" y="6966935"/>
              <a:ext cx="2111777" cy="2242234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>
            <a:xfrm>
              <a:off x="0" y="6966935"/>
              <a:ext cx="2787423" cy="606264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>
              <a:fillRect/>
            </a:stretch>
          </p:blipFill>
          <p:spPr>
            <a:xfrm>
              <a:off x="1633144" y="2687415"/>
              <a:ext cx="1475272" cy="1715433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11"/>
            <a:srcRect/>
            <a:stretch>
              <a:fillRect/>
            </a:stretch>
          </p:blipFill>
          <p:spPr>
            <a:xfrm>
              <a:off x="7792912" y="0"/>
              <a:ext cx="1554775" cy="15547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044594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70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085790" y="398008"/>
            <a:ext cx="6116419" cy="10588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840"/>
              </a:lnSpc>
            </a:pPr>
            <a:r>
              <a:rPr lang="bg-BG" sz="6800" b="1" dirty="0">
                <a:solidFill>
                  <a:srgbClr val="FFF7F8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Нашият отбор</a:t>
            </a:r>
            <a:endParaRPr lang="en-US" sz="6800" b="1" dirty="0">
              <a:solidFill>
                <a:srgbClr val="FFF7F8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42" name="Picture 9">
            <a:extLst>
              <a:ext uri="{FF2B5EF4-FFF2-40B4-BE49-F238E27FC236}">
                <a16:creationId xmlns:a16="http://schemas.microsoft.com/office/drawing/2014/main" id="{0D552059-6D07-4357-8608-F8604771D03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646548" y="8725777"/>
            <a:ext cx="1200364" cy="1200364"/>
          </a:xfrm>
          <a:prstGeom prst="rect">
            <a:avLst/>
          </a:prstGeom>
        </p:spPr>
      </p:pic>
      <p:pic>
        <p:nvPicPr>
          <p:cNvPr id="18" name="Картина 17">
            <a:extLst>
              <a:ext uri="{FF2B5EF4-FFF2-40B4-BE49-F238E27FC236}">
                <a16:creationId xmlns:a16="http://schemas.microsoft.com/office/drawing/2014/main" id="{32CC418D-4F53-B40C-5D95-5B98BCDD23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6472" y="6095271"/>
            <a:ext cx="2762249" cy="276224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3" name="Картина 22" descr="Картина, която съдържа лице, стена, дрехи, изправен&#10;&#10;Описанието е генерирано автоматично">
            <a:extLst>
              <a:ext uri="{FF2B5EF4-FFF2-40B4-BE49-F238E27FC236}">
                <a16:creationId xmlns:a16="http://schemas.microsoft.com/office/drawing/2014/main" id="{C5EF5C6A-9972-7B3D-EEBE-37EC12F6A2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9593" y="6063180"/>
            <a:ext cx="2762248" cy="276224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8" name="Картина 27" descr="Картина, която съдържа лице, стена, мъж, дрехи&#10;&#10;Описанието е генерирано автоматично">
            <a:extLst>
              <a:ext uri="{FF2B5EF4-FFF2-40B4-BE49-F238E27FC236}">
                <a16:creationId xmlns:a16="http://schemas.microsoft.com/office/drawing/2014/main" id="{D62C6436-54C3-839A-6398-E05B5627BDA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7089" y="6111388"/>
            <a:ext cx="2788736" cy="27813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4" name="Картина 33" descr="Картина, която съдържа лице, стена, позиращ, син&#10;&#10;Описанието е генерирано автоматично">
            <a:extLst>
              <a:ext uri="{FF2B5EF4-FFF2-40B4-BE49-F238E27FC236}">
                <a16:creationId xmlns:a16="http://schemas.microsoft.com/office/drawing/2014/main" id="{AF60C91C-D88A-1AD1-6B2A-AB30F721C27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8617" y="1714500"/>
            <a:ext cx="2755783" cy="27813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6" name="Картина 35" descr="Картина, която съдържа лице, стена, закрито, мъж&#10;&#10;Описанието е генерирано автоматично">
            <a:extLst>
              <a:ext uri="{FF2B5EF4-FFF2-40B4-BE49-F238E27FC236}">
                <a16:creationId xmlns:a16="http://schemas.microsoft.com/office/drawing/2014/main" id="{44837F48-3F8E-98D9-B107-D5639E33AFC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23575" y="1695318"/>
            <a:ext cx="2762250" cy="27622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8" name="Картина 37" descr="Картина, която съдържа лице, мъж, позиращ&#10;&#10;Описанието е генерирано автоматично">
            <a:extLst>
              <a:ext uri="{FF2B5EF4-FFF2-40B4-BE49-F238E27FC236}">
                <a16:creationId xmlns:a16="http://schemas.microsoft.com/office/drawing/2014/main" id="{60C41662-BD3B-5817-DBFD-60372AEDCE5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328" y="1714500"/>
            <a:ext cx="2781299" cy="278129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3" name="Картина 42" descr="Картина, която съдържа лице, стена, мъж, закрито&#10;&#10;Описанието е генерирано автоматично">
            <a:extLst>
              <a:ext uri="{FF2B5EF4-FFF2-40B4-BE49-F238E27FC236}">
                <a16:creationId xmlns:a16="http://schemas.microsoft.com/office/drawing/2014/main" id="{744EE07E-B637-1680-F6A2-C6ABAB40774D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6472" y="1714368"/>
            <a:ext cx="2781299" cy="280048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5" name="Картина 44" descr="Картина, която съдържа лице, стена, мъж, закрито&#10;&#10;Описанието е генерирано автоматично">
            <a:extLst>
              <a:ext uri="{FF2B5EF4-FFF2-40B4-BE49-F238E27FC236}">
                <a16:creationId xmlns:a16="http://schemas.microsoft.com/office/drawing/2014/main" id="{095F96C7-6C14-F492-B4C0-96405FA70B5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3379" y="6095271"/>
            <a:ext cx="2762248" cy="281353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6" name="Текстово поле 45">
            <a:extLst>
              <a:ext uri="{FF2B5EF4-FFF2-40B4-BE49-F238E27FC236}">
                <a16:creationId xmlns:a16="http://schemas.microsoft.com/office/drawing/2014/main" id="{47A191B9-CD00-58E1-7624-AC1A99FFFF3A}"/>
              </a:ext>
            </a:extLst>
          </p:cNvPr>
          <p:cNvSpPr txBox="1"/>
          <p:nvPr/>
        </p:nvSpPr>
        <p:spPr>
          <a:xfrm>
            <a:off x="-355528" y="4590873"/>
            <a:ext cx="60027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2400" spc="127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Костадин </a:t>
            </a:r>
            <a:r>
              <a:rPr lang="bg-BG" sz="2400" spc="127" dirty="0" err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Талигаджиев</a:t>
            </a:r>
            <a:endParaRPr lang="en-US" sz="2400" spc="127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ctr"/>
            <a:r>
              <a:rPr lang="en-US" sz="2400" spc="127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Scrum Trainer</a:t>
            </a:r>
            <a:br>
              <a:rPr lang="bg-BG" sz="2400" dirty="0"/>
            </a:br>
            <a:endParaRPr lang="bg-BG" sz="2400" dirty="0"/>
          </a:p>
        </p:txBody>
      </p:sp>
      <p:sp>
        <p:nvSpPr>
          <p:cNvPr id="47" name="Текстово поле 46">
            <a:extLst>
              <a:ext uri="{FF2B5EF4-FFF2-40B4-BE49-F238E27FC236}">
                <a16:creationId xmlns:a16="http://schemas.microsoft.com/office/drawing/2014/main" id="{AD47E281-9B49-CE0C-5570-BC2377475727}"/>
              </a:ext>
            </a:extLst>
          </p:cNvPr>
          <p:cNvSpPr txBox="1"/>
          <p:nvPr/>
        </p:nvSpPr>
        <p:spPr>
          <a:xfrm>
            <a:off x="3815760" y="4606083"/>
            <a:ext cx="60027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2400" spc="127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Мартин Мартинов</a:t>
            </a:r>
            <a:endParaRPr lang="en-US" sz="2400" spc="127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ctr"/>
            <a:r>
              <a:rPr lang="en-US" sz="2400" spc="127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Scrum Trainer</a:t>
            </a:r>
            <a:br>
              <a:rPr lang="bg-BG" sz="2400" dirty="0"/>
            </a:br>
            <a:endParaRPr lang="bg-BG" sz="2400" dirty="0"/>
          </a:p>
        </p:txBody>
      </p:sp>
      <p:sp>
        <p:nvSpPr>
          <p:cNvPr id="48" name="Текстово поле 47">
            <a:extLst>
              <a:ext uri="{FF2B5EF4-FFF2-40B4-BE49-F238E27FC236}">
                <a16:creationId xmlns:a16="http://schemas.microsoft.com/office/drawing/2014/main" id="{FB3ADC0F-D269-3308-8AD5-E3CCA7496412}"/>
              </a:ext>
            </a:extLst>
          </p:cNvPr>
          <p:cNvSpPr txBox="1"/>
          <p:nvPr/>
        </p:nvSpPr>
        <p:spPr>
          <a:xfrm>
            <a:off x="7965147" y="4587034"/>
            <a:ext cx="60027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2400" spc="127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Илияна </a:t>
            </a:r>
            <a:r>
              <a:rPr lang="bg-BG" sz="2400" spc="127" dirty="0" err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Мичевска</a:t>
            </a:r>
            <a:endParaRPr lang="en-US" sz="2400" spc="127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ctr"/>
            <a:r>
              <a:rPr lang="en-US" sz="2400" spc="127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Back-End Developer</a:t>
            </a:r>
            <a:br>
              <a:rPr lang="bg-BG" sz="2400" dirty="0"/>
            </a:br>
            <a:endParaRPr lang="bg-BG" sz="2400" dirty="0"/>
          </a:p>
        </p:txBody>
      </p:sp>
      <p:sp>
        <p:nvSpPr>
          <p:cNvPr id="49" name="Текстово поле 48">
            <a:extLst>
              <a:ext uri="{FF2B5EF4-FFF2-40B4-BE49-F238E27FC236}">
                <a16:creationId xmlns:a16="http://schemas.microsoft.com/office/drawing/2014/main" id="{4B593A8C-D0F3-8C33-B703-95FB457DFD6A}"/>
              </a:ext>
            </a:extLst>
          </p:cNvPr>
          <p:cNvSpPr txBox="1"/>
          <p:nvPr/>
        </p:nvSpPr>
        <p:spPr>
          <a:xfrm>
            <a:off x="11903339" y="4587034"/>
            <a:ext cx="60027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2400" spc="127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Иван </a:t>
            </a:r>
            <a:r>
              <a:rPr lang="bg-BG" sz="2400" spc="127" dirty="0" err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Дадаков</a:t>
            </a:r>
            <a:endParaRPr lang="en-US" sz="2400" spc="127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ctr"/>
            <a:r>
              <a:rPr lang="en-US" sz="2400" spc="127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Back-End Developer</a:t>
            </a:r>
            <a:br>
              <a:rPr lang="bg-BG" sz="2400" dirty="0"/>
            </a:br>
            <a:endParaRPr lang="bg-BG" sz="2400" dirty="0"/>
          </a:p>
        </p:txBody>
      </p:sp>
      <p:sp>
        <p:nvSpPr>
          <p:cNvPr id="50" name="Текстово поле 49">
            <a:extLst>
              <a:ext uri="{FF2B5EF4-FFF2-40B4-BE49-F238E27FC236}">
                <a16:creationId xmlns:a16="http://schemas.microsoft.com/office/drawing/2014/main" id="{23A1843A-1382-8B48-F7AF-FA506F3353E7}"/>
              </a:ext>
            </a:extLst>
          </p:cNvPr>
          <p:cNvSpPr txBox="1"/>
          <p:nvPr/>
        </p:nvSpPr>
        <p:spPr>
          <a:xfrm>
            <a:off x="-336858" y="9032254"/>
            <a:ext cx="60027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2400" spc="127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Румен Петков</a:t>
            </a:r>
            <a:endParaRPr lang="en-US" sz="2400" spc="127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ctr"/>
            <a:r>
              <a:rPr lang="en-US" sz="2400" spc="127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Back-End Developer</a:t>
            </a:r>
            <a:br>
              <a:rPr lang="bg-BG" sz="2400" dirty="0"/>
            </a:br>
            <a:endParaRPr lang="bg-BG" sz="2400" dirty="0"/>
          </a:p>
        </p:txBody>
      </p:sp>
      <p:sp>
        <p:nvSpPr>
          <p:cNvPr id="51" name="Текстово поле 50">
            <a:extLst>
              <a:ext uri="{FF2B5EF4-FFF2-40B4-BE49-F238E27FC236}">
                <a16:creationId xmlns:a16="http://schemas.microsoft.com/office/drawing/2014/main" id="{4774F7E2-8717-5CF0-38E2-4B5937E41E12}"/>
              </a:ext>
            </a:extLst>
          </p:cNvPr>
          <p:cNvSpPr txBox="1"/>
          <p:nvPr/>
        </p:nvSpPr>
        <p:spPr>
          <a:xfrm>
            <a:off x="3750879" y="9029700"/>
            <a:ext cx="60027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2400" spc="127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Стела Георгиева</a:t>
            </a:r>
            <a:endParaRPr lang="en-US" sz="2400" spc="127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ctr"/>
            <a:r>
              <a:rPr lang="en-US" sz="2400" spc="127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Front-End Developer</a:t>
            </a:r>
            <a:br>
              <a:rPr lang="bg-BG" sz="2400" dirty="0"/>
            </a:br>
            <a:endParaRPr lang="bg-BG" sz="2400" dirty="0"/>
          </a:p>
        </p:txBody>
      </p:sp>
      <p:sp>
        <p:nvSpPr>
          <p:cNvPr id="52" name="Текстово поле 51">
            <a:extLst>
              <a:ext uri="{FF2B5EF4-FFF2-40B4-BE49-F238E27FC236}">
                <a16:creationId xmlns:a16="http://schemas.microsoft.com/office/drawing/2014/main" id="{71D683A4-0E2E-FB86-D279-27C8A70C805B}"/>
              </a:ext>
            </a:extLst>
          </p:cNvPr>
          <p:cNvSpPr txBox="1"/>
          <p:nvPr/>
        </p:nvSpPr>
        <p:spPr>
          <a:xfrm>
            <a:off x="7848600" y="9048571"/>
            <a:ext cx="60027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2400" spc="127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Биляна </a:t>
            </a:r>
            <a:r>
              <a:rPr lang="bg-BG" sz="2400" spc="127" dirty="0" err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Бадалова</a:t>
            </a:r>
            <a:endParaRPr lang="en-US" sz="2400" spc="127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ctr"/>
            <a:r>
              <a:rPr lang="en-US" sz="2400" spc="127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Back-End Developer</a:t>
            </a:r>
            <a:br>
              <a:rPr lang="bg-BG" sz="2400" dirty="0"/>
            </a:br>
            <a:endParaRPr lang="bg-BG" sz="2400" dirty="0"/>
          </a:p>
        </p:txBody>
      </p:sp>
      <p:sp>
        <p:nvSpPr>
          <p:cNvPr id="53" name="Текстово поле 52">
            <a:extLst>
              <a:ext uri="{FF2B5EF4-FFF2-40B4-BE49-F238E27FC236}">
                <a16:creationId xmlns:a16="http://schemas.microsoft.com/office/drawing/2014/main" id="{5D1C91D0-B705-91B3-25F1-516939808E51}"/>
              </a:ext>
            </a:extLst>
          </p:cNvPr>
          <p:cNvSpPr txBox="1"/>
          <p:nvPr/>
        </p:nvSpPr>
        <p:spPr>
          <a:xfrm>
            <a:off x="11836178" y="9048571"/>
            <a:ext cx="60027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2400" spc="127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Добрил Пеев</a:t>
            </a:r>
            <a:endParaRPr lang="en-US" sz="2400" spc="127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ctr"/>
            <a:r>
              <a:rPr lang="en-US" sz="2400" spc="127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Back-End Developer</a:t>
            </a:r>
            <a:br>
              <a:rPr lang="bg-BG" sz="2400" dirty="0"/>
            </a:br>
            <a:endParaRPr lang="bg-BG" sz="2400" dirty="0"/>
          </a:p>
        </p:txBody>
      </p:sp>
    </p:spTree>
    <p:extLst>
      <p:ext uri="{BB962C8B-B14F-4D97-AF65-F5344CB8AC3E}">
        <p14:creationId xmlns:p14="http://schemas.microsoft.com/office/powerpoint/2010/main" val="22060029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5A6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630974" y="613649"/>
            <a:ext cx="9026051" cy="10588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840"/>
              </a:lnSpc>
            </a:pPr>
            <a:r>
              <a:rPr lang="bg-BG" sz="6800" b="1" dirty="0">
                <a:solidFill>
                  <a:srgbClr val="FFF7F8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Етапи на реализация</a:t>
            </a:r>
            <a:endParaRPr lang="en-US" sz="6800" b="1" dirty="0">
              <a:solidFill>
                <a:srgbClr val="FFF7F8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838200" y="3771900"/>
            <a:ext cx="7578252" cy="3564708"/>
            <a:chOff x="0" y="0"/>
            <a:chExt cx="11997249" cy="5643347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2626828" y="1482404"/>
              <a:ext cx="4160943" cy="4160943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3749073" y="2604649"/>
              <a:ext cx="6077396" cy="3038698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076636" cy="3562876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226649" y="624688"/>
              <a:ext cx="1475272" cy="1715433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8552947" y="1087830"/>
              <a:ext cx="3308783" cy="3547428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>
            <a:xfrm rot="-5400000">
              <a:off x="10713535" y="1114688"/>
              <a:ext cx="2143989" cy="423438"/>
            </a:xfrm>
            <a:prstGeom prst="rect">
              <a:avLst/>
            </a:prstGeom>
          </p:spPr>
        </p:pic>
      </p:grpSp>
      <p:sp>
        <p:nvSpPr>
          <p:cNvPr id="10" name="TextBox 2">
            <a:extLst>
              <a:ext uri="{FF2B5EF4-FFF2-40B4-BE49-F238E27FC236}">
                <a16:creationId xmlns:a16="http://schemas.microsoft.com/office/drawing/2014/main" id="{2A54B293-CED9-44F7-B9A2-877CD8A879F5}"/>
              </a:ext>
            </a:extLst>
          </p:cNvPr>
          <p:cNvSpPr txBox="1"/>
          <p:nvPr/>
        </p:nvSpPr>
        <p:spPr>
          <a:xfrm>
            <a:off x="8868413" y="3064516"/>
            <a:ext cx="9026051" cy="32905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42950" indent="-742950">
              <a:lnSpc>
                <a:spcPts val="8959"/>
              </a:lnSpc>
              <a:buAutoNum type="arabicPeriod"/>
            </a:pPr>
            <a:r>
              <a:rPr lang="bg-BG" sz="4000" spc="127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Разпределяне на задачи</a:t>
            </a:r>
          </a:p>
          <a:p>
            <a:pPr marL="742950" indent="-742950">
              <a:lnSpc>
                <a:spcPts val="8959"/>
              </a:lnSpc>
              <a:buAutoNum type="arabicPeriod"/>
            </a:pPr>
            <a:r>
              <a:rPr lang="bg-BG" sz="4000" spc="127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Започване на същинската работа</a:t>
            </a:r>
          </a:p>
          <a:p>
            <a:pPr marL="742950" indent="-742950">
              <a:lnSpc>
                <a:spcPts val="8959"/>
              </a:lnSpc>
              <a:buAutoNum type="arabicPeriod"/>
            </a:pPr>
            <a:r>
              <a:rPr lang="bg-BG" sz="4000" spc="127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Презентиране</a:t>
            </a:r>
            <a:endParaRPr lang="en-US" sz="4000" spc="127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11" name="Picture 9">
            <a:extLst>
              <a:ext uri="{FF2B5EF4-FFF2-40B4-BE49-F238E27FC236}">
                <a16:creationId xmlns:a16="http://schemas.microsoft.com/office/drawing/2014/main" id="{71D6DDD2-2B78-4731-8019-787FF2CBCAEB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16646548" y="8725777"/>
            <a:ext cx="1200364" cy="1200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3482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7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226292" y="501948"/>
            <a:ext cx="9835415" cy="10522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959"/>
              </a:lnSpc>
            </a:pPr>
            <a:r>
              <a:rPr lang="bg-BG" sz="6399" b="1" spc="127" dirty="0">
                <a:solidFill>
                  <a:srgbClr val="373737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Използвани технологии</a:t>
            </a:r>
            <a:endParaRPr lang="en-US" sz="6399" b="1" spc="127" dirty="0">
              <a:solidFill>
                <a:srgbClr val="373737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DE638585-6F49-4C7B-989A-250731A63C7E}"/>
              </a:ext>
            </a:extLst>
          </p:cNvPr>
          <p:cNvGrpSpPr/>
          <p:nvPr/>
        </p:nvGrpSpPr>
        <p:grpSpPr>
          <a:xfrm>
            <a:off x="1809275" y="6019802"/>
            <a:ext cx="8009166" cy="2710511"/>
            <a:chOff x="2675756" y="6040821"/>
            <a:chExt cx="8009166" cy="2710511"/>
          </a:xfrm>
        </p:grpSpPr>
        <p:pic>
          <p:nvPicPr>
            <p:cNvPr id="23" name="Picture 22" descr="Icon&#10;&#10;Description automatically generated">
              <a:extLst>
                <a:ext uri="{FF2B5EF4-FFF2-40B4-BE49-F238E27FC236}">
                  <a16:creationId xmlns:a16="http://schemas.microsoft.com/office/drawing/2014/main" id="{E203C274-8E4B-4F3D-BE3B-7A07D3A2DB4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60503" y="6040821"/>
              <a:ext cx="1824419" cy="1824419"/>
            </a:xfrm>
            <a:prstGeom prst="rect">
              <a:avLst/>
            </a:prstGeom>
          </p:spPr>
        </p:pic>
        <p:pic>
          <p:nvPicPr>
            <p:cNvPr id="19" name="Picture 18" descr="Icon&#10;&#10;Description automatically generated">
              <a:extLst>
                <a:ext uri="{FF2B5EF4-FFF2-40B4-BE49-F238E27FC236}">
                  <a16:creationId xmlns:a16="http://schemas.microsoft.com/office/drawing/2014/main" id="{19638F48-8A7D-436C-9611-CEC92E81F20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75756" y="6109791"/>
              <a:ext cx="1752600" cy="1752600"/>
            </a:xfrm>
            <a:prstGeom prst="rect">
              <a:avLst/>
            </a:prstGeom>
          </p:spPr>
        </p:pic>
        <p:pic>
          <p:nvPicPr>
            <p:cNvPr id="21" name="Picture 20" descr="Icon&#10;&#10;Description automatically generated">
              <a:extLst>
                <a:ext uri="{FF2B5EF4-FFF2-40B4-BE49-F238E27FC236}">
                  <a16:creationId xmlns:a16="http://schemas.microsoft.com/office/drawing/2014/main" id="{B81C8A85-FE1D-4583-A664-34990A8E79E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474" r="12685"/>
            <a:stretch/>
          </p:blipFill>
          <p:spPr>
            <a:xfrm>
              <a:off x="5385151" y="7012779"/>
              <a:ext cx="2081851" cy="1738553"/>
            </a:xfrm>
            <a:prstGeom prst="rect">
              <a:avLst/>
            </a:prstGeom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55C18E11-92B7-4176-A6F8-E9A635C3E296}"/>
              </a:ext>
            </a:extLst>
          </p:cNvPr>
          <p:cNvGrpSpPr/>
          <p:nvPr/>
        </p:nvGrpSpPr>
        <p:grpSpPr>
          <a:xfrm>
            <a:off x="2603937" y="2385280"/>
            <a:ext cx="7330996" cy="2758220"/>
            <a:chOff x="1474075" y="2370322"/>
            <a:chExt cx="7330996" cy="2758220"/>
          </a:xfrm>
        </p:grpSpPr>
        <p:pic>
          <p:nvPicPr>
            <p:cNvPr id="27" name="Picture 26" descr="Icon&#10;&#10;Description automatically generated">
              <a:extLst>
                <a:ext uri="{FF2B5EF4-FFF2-40B4-BE49-F238E27FC236}">
                  <a16:creationId xmlns:a16="http://schemas.microsoft.com/office/drawing/2014/main" id="{E85AEAA1-C35C-4240-9557-261EDD8965C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20749" y="2499642"/>
              <a:ext cx="1884322" cy="1752599"/>
            </a:xfrm>
            <a:prstGeom prst="rect">
              <a:avLst/>
            </a:prstGeom>
          </p:spPr>
        </p:pic>
        <p:pic>
          <p:nvPicPr>
            <p:cNvPr id="29" name="Picture 28" descr="Icon&#10;&#10;Description automatically generated">
              <a:extLst>
                <a:ext uri="{FF2B5EF4-FFF2-40B4-BE49-F238E27FC236}">
                  <a16:creationId xmlns:a16="http://schemas.microsoft.com/office/drawing/2014/main" id="{A752AE57-7F00-4A89-8E32-A4D97C376B2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06175" y="3375942"/>
              <a:ext cx="1752600" cy="1752600"/>
            </a:xfrm>
            <a:prstGeom prst="rect">
              <a:avLst/>
            </a:prstGeom>
          </p:spPr>
        </p:pic>
        <p:pic>
          <p:nvPicPr>
            <p:cNvPr id="33" name="Picture 32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28897C05-D690-4174-B568-7ACC9B3F0E7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74075" y="2370322"/>
              <a:ext cx="1824419" cy="1824419"/>
            </a:xfrm>
            <a:prstGeom prst="rect">
              <a:avLst/>
            </a:prstGeom>
          </p:spPr>
        </p:pic>
      </p:grpSp>
      <p:pic>
        <p:nvPicPr>
          <p:cNvPr id="38" name="Picture 5">
            <a:extLst>
              <a:ext uri="{FF2B5EF4-FFF2-40B4-BE49-F238E27FC236}">
                <a16:creationId xmlns:a16="http://schemas.microsoft.com/office/drawing/2014/main" id="{273FAAC5-6845-4136-8C31-1CFF1D6F06B4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0" y="8496300"/>
            <a:ext cx="4074869" cy="2037434"/>
          </a:xfrm>
          <a:prstGeom prst="rect">
            <a:avLst/>
          </a:prstGeom>
        </p:spPr>
      </p:pic>
      <p:pic>
        <p:nvPicPr>
          <p:cNvPr id="39" name="Picture 7">
            <a:extLst>
              <a:ext uri="{FF2B5EF4-FFF2-40B4-BE49-F238E27FC236}">
                <a16:creationId xmlns:a16="http://schemas.microsoft.com/office/drawing/2014/main" id="{C2074413-ECFB-4EEC-AE9C-2211B2BFAF44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5316200" y="-1948850"/>
            <a:ext cx="4643975" cy="4643976"/>
          </a:xfrm>
          <a:prstGeom prst="rect">
            <a:avLst/>
          </a:prstGeom>
        </p:spPr>
      </p:pic>
      <p:pic>
        <p:nvPicPr>
          <p:cNvPr id="42" name="Picture 4">
            <a:extLst>
              <a:ext uri="{FF2B5EF4-FFF2-40B4-BE49-F238E27FC236}">
                <a16:creationId xmlns:a16="http://schemas.microsoft.com/office/drawing/2014/main" id="{058B9033-3CB4-46AB-B3AC-A08F3C57C15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15849600" y="-734780"/>
            <a:ext cx="2794261" cy="2794261"/>
          </a:xfrm>
          <a:prstGeom prst="rect">
            <a:avLst/>
          </a:prstGeom>
        </p:spPr>
      </p:pic>
      <p:pic>
        <p:nvPicPr>
          <p:cNvPr id="43" name="Picture 11">
            <a:extLst>
              <a:ext uri="{FF2B5EF4-FFF2-40B4-BE49-F238E27FC236}">
                <a16:creationId xmlns:a16="http://schemas.microsoft.com/office/drawing/2014/main" id="{F83B1EC8-91E7-442C-95E3-1D9F2EBCD8EF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2324926" y="9105900"/>
            <a:ext cx="2071475" cy="409117"/>
          </a:xfrm>
          <a:prstGeom prst="rect">
            <a:avLst/>
          </a:prstGeom>
        </p:spPr>
      </p:pic>
      <p:pic>
        <p:nvPicPr>
          <p:cNvPr id="44" name="Picture 9">
            <a:extLst>
              <a:ext uri="{FF2B5EF4-FFF2-40B4-BE49-F238E27FC236}">
                <a16:creationId xmlns:a16="http://schemas.microsoft.com/office/drawing/2014/main" id="{CDFE48AC-6073-4783-87AE-88B1931A66C1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>
          <a:xfrm>
            <a:off x="16646548" y="8725777"/>
            <a:ext cx="1200364" cy="1200364"/>
          </a:xfrm>
          <a:prstGeom prst="rect">
            <a:avLst/>
          </a:prstGeom>
        </p:spPr>
      </p:pic>
      <p:pic>
        <p:nvPicPr>
          <p:cNvPr id="1026" name="Picture 2" descr="Преглед на изображението източник">
            <a:extLst>
              <a:ext uri="{FF2B5EF4-FFF2-40B4-BE49-F238E27FC236}">
                <a16:creationId xmlns:a16="http://schemas.microsoft.com/office/drawing/2014/main" id="{0CA513A4-42C8-E7A5-6FB9-5BD84C28ED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5421" y="3013060"/>
            <a:ext cx="1752600" cy="175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Преглед на изображението източник">
            <a:extLst>
              <a:ext uri="{FF2B5EF4-FFF2-40B4-BE49-F238E27FC236}">
                <a16:creationId xmlns:a16="http://schemas.microsoft.com/office/drawing/2014/main" id="{1E1578FC-68DF-FFDF-18BC-A4FE86AF45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07"/>
          <a:stretch/>
        </p:blipFill>
        <p:spPr bwMode="auto">
          <a:xfrm>
            <a:off x="11330412" y="6224561"/>
            <a:ext cx="1699788" cy="1979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logo-javascript-png-html-code-allows-to-embed-javascript-logo-in-your-website-587  | FEDojo">
            <a:extLst>
              <a:ext uri="{FF2B5EF4-FFF2-40B4-BE49-F238E27FC236}">
                <a16:creationId xmlns:a16="http://schemas.microsoft.com/office/drawing/2014/main" id="{E2E6D081-9A5D-B351-267C-A3C30BF026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17088" y="4314430"/>
            <a:ext cx="3397717" cy="1910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46729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70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078680" y="7861170"/>
            <a:ext cx="3668112" cy="3668112"/>
            <a:chOff x="0" y="0"/>
            <a:chExt cx="4890815" cy="4890815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1862840" y="1862840"/>
              <a:ext cx="3027975" cy="3027975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725680" cy="3725680"/>
            </a:xfrm>
            <a:prstGeom prst="rect">
              <a:avLst/>
            </a:prstGeom>
          </p:spPr>
        </p:pic>
      </p:grpSp>
      <p:grpSp>
        <p:nvGrpSpPr>
          <p:cNvPr id="5" name="Group 5"/>
          <p:cNvGrpSpPr/>
          <p:nvPr/>
        </p:nvGrpSpPr>
        <p:grpSpPr>
          <a:xfrm>
            <a:off x="14383252" y="6941777"/>
            <a:ext cx="3904748" cy="3904748"/>
            <a:chOff x="0" y="0"/>
            <a:chExt cx="5206330" cy="5206330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0" y="0"/>
              <a:ext cx="5206330" cy="520633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2050018" y="1013450"/>
              <a:ext cx="1784713" cy="2075247"/>
            </a:xfrm>
            <a:prstGeom prst="rect">
              <a:avLst/>
            </a:prstGeom>
          </p:spPr>
        </p:pic>
      </p:grpSp>
      <p:grpSp>
        <p:nvGrpSpPr>
          <p:cNvPr id="8" name="Group 8"/>
          <p:cNvGrpSpPr/>
          <p:nvPr/>
        </p:nvGrpSpPr>
        <p:grpSpPr>
          <a:xfrm>
            <a:off x="14326151" y="-1395354"/>
            <a:ext cx="3084193" cy="3250279"/>
            <a:chOff x="0" y="0"/>
            <a:chExt cx="4112257" cy="4333705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>
            <a:xfrm rot="5758410">
              <a:off x="184605" y="184605"/>
              <a:ext cx="3743048" cy="3743048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>
              <a:fillRect/>
            </a:stretch>
          </p:blipFill>
          <p:spPr>
            <a:xfrm>
              <a:off x="2681309" y="2861669"/>
              <a:ext cx="1386391" cy="1472036"/>
            </a:xfrm>
            <a:prstGeom prst="rect">
              <a:avLst/>
            </a:prstGeom>
          </p:spPr>
        </p:pic>
      </p:grpSp>
      <p:grpSp>
        <p:nvGrpSpPr>
          <p:cNvPr id="11" name="Group 11"/>
          <p:cNvGrpSpPr/>
          <p:nvPr/>
        </p:nvGrpSpPr>
        <p:grpSpPr>
          <a:xfrm>
            <a:off x="888714" y="-527172"/>
            <a:ext cx="1653732" cy="3111744"/>
            <a:chOff x="0" y="0"/>
            <a:chExt cx="2204976" cy="4148992"/>
          </a:xfrm>
        </p:grpSpPr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11"/>
            <a:srcRect/>
            <a:stretch>
              <a:fillRect/>
            </a:stretch>
          </p:blipFill>
          <p:spPr>
            <a:xfrm rot="-10800000">
              <a:off x="0" y="0"/>
              <a:ext cx="2079682" cy="4148992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12"/>
            <a:srcRect/>
            <a:stretch>
              <a:fillRect/>
            </a:stretch>
          </p:blipFill>
          <p:spPr>
            <a:xfrm>
              <a:off x="1468958" y="2239425"/>
              <a:ext cx="736018" cy="736018"/>
            </a:xfrm>
            <a:prstGeom prst="rect">
              <a:avLst/>
            </a:prstGeom>
          </p:spPr>
        </p:pic>
      </p:grpSp>
      <p:sp>
        <p:nvSpPr>
          <p:cNvPr id="15" name="TextBox 15"/>
          <p:cNvSpPr txBox="1"/>
          <p:nvPr/>
        </p:nvSpPr>
        <p:spPr>
          <a:xfrm>
            <a:off x="2136118" y="4675658"/>
            <a:ext cx="14015763" cy="9361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bg-BG" sz="6600" dirty="0">
                <a:solidFill>
                  <a:srgbClr val="FFF7F8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Сега е време за демонстрация</a:t>
            </a:r>
            <a:r>
              <a:rPr lang="en-US" sz="6600" dirty="0">
                <a:solidFill>
                  <a:srgbClr val="FFF7F8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!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5A6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438400" y="3036124"/>
            <a:ext cx="8455236" cy="1062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89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bg-BG" sz="6399" b="1" spc="127" dirty="0">
                <a:solidFill>
                  <a:srgbClr val="FFF7F8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Бъдещи идеи</a:t>
            </a:r>
            <a:endParaRPr kumimoji="0" lang="en-US" sz="6399" b="1" i="0" strike="noStrike" kern="1200" cap="none" spc="127" normalizeH="0" baseline="0" noProof="0" dirty="0">
              <a:ln>
                <a:noFill/>
              </a:ln>
              <a:solidFill>
                <a:srgbClr val="FFF7F8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grpSp>
        <p:nvGrpSpPr>
          <p:cNvPr id="6" name="Group 6"/>
          <p:cNvGrpSpPr/>
          <p:nvPr/>
        </p:nvGrpSpPr>
        <p:grpSpPr>
          <a:xfrm>
            <a:off x="11982608" y="-645697"/>
            <a:ext cx="6603691" cy="5318779"/>
            <a:chOff x="533611" y="0"/>
            <a:chExt cx="8804921" cy="7091704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2254208" y="0"/>
              <a:ext cx="6191967" cy="6191967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533611" y="1927729"/>
              <a:ext cx="4816580" cy="5163975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7553819" y="2229568"/>
              <a:ext cx="1784713" cy="2075247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>
            <a:xfrm>
              <a:off x="1524000" y="3649905"/>
              <a:ext cx="2143989" cy="466319"/>
            </a:xfrm>
            <a:prstGeom prst="rect">
              <a:avLst/>
            </a:prstGeom>
          </p:spPr>
        </p:pic>
      </p:grpSp>
      <p:pic>
        <p:nvPicPr>
          <p:cNvPr id="12" name="Picture 9">
            <a:extLst>
              <a:ext uri="{FF2B5EF4-FFF2-40B4-BE49-F238E27FC236}">
                <a16:creationId xmlns:a16="http://schemas.microsoft.com/office/drawing/2014/main" id="{1492687B-A6C2-48CB-8D2B-02193E66DFB4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6646548" y="8725777"/>
            <a:ext cx="1200364" cy="1200364"/>
          </a:xfrm>
          <a:prstGeom prst="rect">
            <a:avLst/>
          </a:prstGeom>
        </p:spPr>
      </p:pic>
      <p:sp>
        <p:nvSpPr>
          <p:cNvPr id="10" name="TextBox 2">
            <a:extLst>
              <a:ext uri="{FF2B5EF4-FFF2-40B4-BE49-F238E27FC236}">
                <a16:creationId xmlns:a16="http://schemas.microsoft.com/office/drawing/2014/main" id="{05C1C46F-4AC9-A845-F830-E7022E07F82F}"/>
              </a:ext>
            </a:extLst>
          </p:cNvPr>
          <p:cNvSpPr txBox="1"/>
          <p:nvPr/>
        </p:nvSpPr>
        <p:spPr>
          <a:xfrm>
            <a:off x="2438400" y="4346130"/>
            <a:ext cx="9696608" cy="18590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42950" indent="-742950">
              <a:lnSpc>
                <a:spcPct val="150000"/>
              </a:lnSpc>
              <a:buAutoNum type="arabicPeriod"/>
            </a:pPr>
            <a:r>
              <a:rPr lang="bg-BG" sz="2800" spc="127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Добавяне на повече препятствия</a:t>
            </a:r>
          </a:p>
          <a:p>
            <a:pPr marL="742950" indent="-742950">
              <a:lnSpc>
                <a:spcPct val="150000"/>
              </a:lnSpc>
              <a:buAutoNum type="arabicPeriod"/>
            </a:pPr>
            <a:r>
              <a:rPr lang="bg-BG" sz="2800" spc="127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Запазване на най-висок постигнат резултат</a:t>
            </a:r>
          </a:p>
          <a:p>
            <a:pPr marL="742950" indent="-742950">
              <a:lnSpc>
                <a:spcPct val="150000"/>
              </a:lnSpc>
              <a:buAutoNum type="arabicPeriod"/>
            </a:pPr>
            <a:r>
              <a:rPr lang="bg-BG" sz="2800" spc="127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Потребителска система</a:t>
            </a:r>
            <a:endParaRPr lang="en-US" sz="2800" spc="127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70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078680" y="7861170"/>
            <a:ext cx="3668112" cy="3668112"/>
            <a:chOff x="0" y="0"/>
            <a:chExt cx="4890815" cy="4890815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1862840" y="1862840"/>
              <a:ext cx="3027975" cy="3027975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725680" cy="3725680"/>
            </a:xfrm>
            <a:prstGeom prst="rect">
              <a:avLst/>
            </a:prstGeom>
          </p:spPr>
        </p:pic>
      </p:grpSp>
      <p:grpSp>
        <p:nvGrpSpPr>
          <p:cNvPr id="5" name="Group 5"/>
          <p:cNvGrpSpPr/>
          <p:nvPr/>
        </p:nvGrpSpPr>
        <p:grpSpPr>
          <a:xfrm>
            <a:off x="14383252" y="6941777"/>
            <a:ext cx="3904748" cy="3904748"/>
            <a:chOff x="0" y="0"/>
            <a:chExt cx="5206330" cy="5206330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0" y="0"/>
              <a:ext cx="5206330" cy="520633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2050018" y="1013450"/>
              <a:ext cx="1784713" cy="2075247"/>
            </a:xfrm>
            <a:prstGeom prst="rect">
              <a:avLst/>
            </a:prstGeom>
          </p:spPr>
        </p:pic>
      </p:grpSp>
      <p:grpSp>
        <p:nvGrpSpPr>
          <p:cNvPr id="8" name="Group 8"/>
          <p:cNvGrpSpPr/>
          <p:nvPr/>
        </p:nvGrpSpPr>
        <p:grpSpPr>
          <a:xfrm>
            <a:off x="14326151" y="-1395354"/>
            <a:ext cx="3084193" cy="3250279"/>
            <a:chOff x="0" y="0"/>
            <a:chExt cx="4112257" cy="4333705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>
            <a:xfrm rot="5758410">
              <a:off x="184605" y="184605"/>
              <a:ext cx="3743048" cy="3743048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>
              <a:fillRect/>
            </a:stretch>
          </p:blipFill>
          <p:spPr>
            <a:xfrm>
              <a:off x="2681309" y="2861669"/>
              <a:ext cx="1386391" cy="1472036"/>
            </a:xfrm>
            <a:prstGeom prst="rect">
              <a:avLst/>
            </a:prstGeom>
          </p:spPr>
        </p:pic>
      </p:grpSp>
      <p:grpSp>
        <p:nvGrpSpPr>
          <p:cNvPr id="11" name="Group 11"/>
          <p:cNvGrpSpPr/>
          <p:nvPr/>
        </p:nvGrpSpPr>
        <p:grpSpPr>
          <a:xfrm>
            <a:off x="888714" y="-527172"/>
            <a:ext cx="1653732" cy="3111744"/>
            <a:chOff x="0" y="0"/>
            <a:chExt cx="2204976" cy="4148992"/>
          </a:xfrm>
        </p:grpSpPr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11"/>
            <a:srcRect/>
            <a:stretch>
              <a:fillRect/>
            </a:stretch>
          </p:blipFill>
          <p:spPr>
            <a:xfrm rot="-10800000">
              <a:off x="0" y="0"/>
              <a:ext cx="2079682" cy="4148992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12"/>
            <a:srcRect/>
            <a:stretch>
              <a:fillRect/>
            </a:stretch>
          </p:blipFill>
          <p:spPr>
            <a:xfrm>
              <a:off x="1468958" y="2239425"/>
              <a:ext cx="736018" cy="736018"/>
            </a:xfrm>
            <a:prstGeom prst="rect">
              <a:avLst/>
            </a:prstGeom>
          </p:spPr>
        </p:pic>
      </p:grpSp>
      <p:sp>
        <p:nvSpPr>
          <p:cNvPr id="15" name="TextBox 15"/>
          <p:cNvSpPr txBox="1"/>
          <p:nvPr/>
        </p:nvSpPr>
        <p:spPr>
          <a:xfrm>
            <a:off x="2136118" y="4675658"/>
            <a:ext cx="14015763" cy="9361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bg-BG" sz="7200" dirty="0">
                <a:solidFill>
                  <a:srgbClr val="FFF7F8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Благодарим за вниманието!</a:t>
            </a:r>
            <a:endParaRPr lang="en-US" sz="7200" dirty="0">
              <a:solidFill>
                <a:srgbClr val="FFF7F8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474406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343</TotalTime>
  <Words>84</Words>
  <Application>Microsoft Office PowerPoint</Application>
  <PresentationFormat>По избор</PresentationFormat>
  <Paragraphs>30</Paragraphs>
  <Slides>7</Slides>
  <Notes>0</Notes>
  <HiddenSlides>0</HiddenSlides>
  <MMClips>0</MMClips>
  <ScaleCrop>false</ScaleCrop>
  <HeadingPairs>
    <vt:vector size="6" baseType="variant">
      <vt:variant>
        <vt:lpstr>Използвани шрифтове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Заглавия на слайдовете</vt:lpstr>
      </vt:variant>
      <vt:variant>
        <vt:i4>7</vt:i4>
      </vt:variant>
    </vt:vector>
  </HeadingPairs>
  <TitlesOfParts>
    <vt:vector size="11" baseType="lpstr">
      <vt:lpstr>Calibri</vt:lpstr>
      <vt:lpstr>Cambria</vt:lpstr>
      <vt:lpstr>Arial</vt:lpstr>
      <vt:lpstr>Office Theme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Pink and Blue Geometric Technology Keynote</dc:title>
  <dc:creator>YIAgafonova19@codingburgas.bg</dc:creator>
  <cp:lastModifiedBy>Мартин В. Мартинов</cp:lastModifiedBy>
  <cp:revision>9</cp:revision>
  <dcterms:created xsi:type="dcterms:W3CDTF">2006-08-16T00:00:00Z</dcterms:created>
  <dcterms:modified xsi:type="dcterms:W3CDTF">2022-06-26T18:47:10Z</dcterms:modified>
  <dc:identifier>DAEu8D5lVYQ</dc:identifier>
</cp:coreProperties>
</file>